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1430000" cy="59721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>
        <p:scale>
          <a:sx n="70" d="100"/>
          <a:sy n="70" d="100"/>
        </p:scale>
        <p:origin x="1339" y="6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28750" y="977391"/>
            <a:ext cx="8572500" cy="2079202"/>
          </a:xfrm>
        </p:spPr>
        <p:txBody>
          <a:bodyPr anchor="b"/>
          <a:lstStyle>
            <a:lvl1pPr algn="ctr">
              <a:defRPr sz="522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50" y="3136775"/>
            <a:ext cx="8572500" cy="1441893"/>
          </a:xfrm>
        </p:spPr>
        <p:txBody>
          <a:bodyPr/>
          <a:lstStyle>
            <a:lvl1pPr marL="0" indent="0" algn="ctr">
              <a:buNone/>
              <a:defRPr sz="2090"/>
            </a:lvl1pPr>
            <a:lvl2pPr marL="398130" indent="0" algn="ctr">
              <a:buNone/>
              <a:defRPr sz="1742"/>
            </a:lvl2pPr>
            <a:lvl3pPr marL="796260" indent="0" algn="ctr">
              <a:buNone/>
              <a:defRPr sz="1567"/>
            </a:lvl3pPr>
            <a:lvl4pPr marL="1194389" indent="0" algn="ctr">
              <a:buNone/>
              <a:defRPr sz="1393"/>
            </a:lvl4pPr>
            <a:lvl5pPr marL="1592519" indent="0" algn="ctr">
              <a:buNone/>
              <a:defRPr sz="1393"/>
            </a:lvl5pPr>
            <a:lvl6pPr marL="1990649" indent="0" algn="ctr">
              <a:buNone/>
              <a:defRPr sz="1393"/>
            </a:lvl6pPr>
            <a:lvl7pPr marL="2388779" indent="0" algn="ctr">
              <a:buNone/>
              <a:defRPr sz="1393"/>
            </a:lvl7pPr>
            <a:lvl8pPr marL="2786908" indent="0" algn="ctr">
              <a:buNone/>
              <a:defRPr sz="1393"/>
            </a:lvl8pPr>
            <a:lvl9pPr marL="3185038" indent="0" algn="ctr">
              <a:buNone/>
              <a:defRPr sz="139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17DE5-FBFE-4393-8CEA-F797AFC7AB0E}" type="datetimeFigureOut">
              <a:rPr lang="en-US" smtClean="0"/>
              <a:t>3/4/2024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3EE18-68FC-4158-9364-FE6F313792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0949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17DE5-FBFE-4393-8CEA-F797AFC7AB0E}" type="datetimeFigureOut">
              <a:rPr lang="en-US" smtClean="0"/>
              <a:t>3/4/2024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3EE18-68FC-4158-9364-FE6F313792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4253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859" y="1488898"/>
            <a:ext cx="9858375" cy="2484258"/>
          </a:xfrm>
        </p:spPr>
        <p:txBody>
          <a:bodyPr anchor="b"/>
          <a:lstStyle>
            <a:lvl1pPr>
              <a:defRPr sz="522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859" y="3996658"/>
            <a:ext cx="9858375" cy="1306413"/>
          </a:xfrm>
        </p:spPr>
        <p:txBody>
          <a:bodyPr/>
          <a:lstStyle>
            <a:lvl1pPr marL="0" indent="0">
              <a:buNone/>
              <a:defRPr sz="2090">
                <a:solidFill>
                  <a:schemeClr val="tx1">
                    <a:tint val="82000"/>
                  </a:schemeClr>
                </a:solidFill>
              </a:defRPr>
            </a:lvl1pPr>
            <a:lvl2pPr marL="398130" indent="0">
              <a:buNone/>
              <a:defRPr sz="1742">
                <a:solidFill>
                  <a:schemeClr val="tx1">
                    <a:tint val="82000"/>
                  </a:schemeClr>
                </a:solidFill>
              </a:defRPr>
            </a:lvl2pPr>
            <a:lvl3pPr marL="796260" indent="0">
              <a:buNone/>
              <a:defRPr sz="1567">
                <a:solidFill>
                  <a:schemeClr val="tx1">
                    <a:tint val="82000"/>
                  </a:schemeClr>
                </a:solidFill>
              </a:defRPr>
            </a:lvl3pPr>
            <a:lvl4pPr marL="1194389" indent="0">
              <a:buNone/>
              <a:defRPr sz="1393">
                <a:solidFill>
                  <a:schemeClr val="tx1">
                    <a:tint val="82000"/>
                  </a:schemeClr>
                </a:solidFill>
              </a:defRPr>
            </a:lvl4pPr>
            <a:lvl5pPr marL="1592519" indent="0">
              <a:buNone/>
              <a:defRPr sz="1393">
                <a:solidFill>
                  <a:schemeClr val="tx1">
                    <a:tint val="82000"/>
                  </a:schemeClr>
                </a:solidFill>
              </a:defRPr>
            </a:lvl5pPr>
            <a:lvl6pPr marL="1990649" indent="0">
              <a:buNone/>
              <a:defRPr sz="1393">
                <a:solidFill>
                  <a:schemeClr val="tx1">
                    <a:tint val="82000"/>
                  </a:schemeClr>
                </a:solidFill>
              </a:defRPr>
            </a:lvl6pPr>
            <a:lvl7pPr marL="2388779" indent="0">
              <a:buNone/>
              <a:defRPr sz="1393">
                <a:solidFill>
                  <a:schemeClr val="tx1">
                    <a:tint val="82000"/>
                  </a:schemeClr>
                </a:solidFill>
              </a:defRPr>
            </a:lvl7pPr>
            <a:lvl8pPr marL="2786908" indent="0">
              <a:buNone/>
              <a:defRPr sz="1393">
                <a:solidFill>
                  <a:schemeClr val="tx1">
                    <a:tint val="82000"/>
                  </a:schemeClr>
                </a:solidFill>
              </a:defRPr>
            </a:lvl8pPr>
            <a:lvl9pPr marL="3185038" indent="0">
              <a:buNone/>
              <a:defRPr sz="139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17DE5-FBFE-4393-8CEA-F797AFC7AB0E}" type="datetimeFigureOut">
              <a:rPr lang="en-US" smtClean="0"/>
              <a:t>3/4/2024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3EE18-68FC-4158-9364-FE6F313792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992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85813" y="1589815"/>
            <a:ext cx="4857750" cy="378929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86438" y="1589815"/>
            <a:ext cx="4857750" cy="378929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17DE5-FBFE-4393-8CEA-F797AFC7AB0E}" type="datetimeFigureOut">
              <a:rPr lang="en-US" smtClean="0"/>
              <a:t>3/4/2024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3EE18-68FC-4158-9364-FE6F313792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3267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301" y="317964"/>
            <a:ext cx="9858375" cy="115434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302" y="1464013"/>
            <a:ext cx="4835425" cy="717490"/>
          </a:xfrm>
        </p:spPr>
        <p:txBody>
          <a:bodyPr anchor="b"/>
          <a:lstStyle>
            <a:lvl1pPr marL="0" indent="0">
              <a:buNone/>
              <a:defRPr sz="2090" b="1"/>
            </a:lvl1pPr>
            <a:lvl2pPr marL="398130" indent="0">
              <a:buNone/>
              <a:defRPr sz="1742" b="1"/>
            </a:lvl2pPr>
            <a:lvl3pPr marL="796260" indent="0">
              <a:buNone/>
              <a:defRPr sz="1567" b="1"/>
            </a:lvl3pPr>
            <a:lvl4pPr marL="1194389" indent="0">
              <a:buNone/>
              <a:defRPr sz="1393" b="1"/>
            </a:lvl4pPr>
            <a:lvl5pPr marL="1592519" indent="0">
              <a:buNone/>
              <a:defRPr sz="1393" b="1"/>
            </a:lvl5pPr>
            <a:lvl6pPr marL="1990649" indent="0">
              <a:buNone/>
              <a:defRPr sz="1393" b="1"/>
            </a:lvl6pPr>
            <a:lvl7pPr marL="2388779" indent="0">
              <a:buNone/>
              <a:defRPr sz="1393" b="1"/>
            </a:lvl7pPr>
            <a:lvl8pPr marL="2786908" indent="0">
              <a:buNone/>
              <a:defRPr sz="1393" b="1"/>
            </a:lvl8pPr>
            <a:lvl9pPr marL="3185038" indent="0">
              <a:buNone/>
              <a:defRPr sz="139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7302" y="2181503"/>
            <a:ext cx="4835425" cy="32086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786437" y="1464013"/>
            <a:ext cx="4859239" cy="717490"/>
          </a:xfrm>
        </p:spPr>
        <p:txBody>
          <a:bodyPr anchor="b"/>
          <a:lstStyle>
            <a:lvl1pPr marL="0" indent="0">
              <a:buNone/>
              <a:defRPr sz="2090" b="1"/>
            </a:lvl1pPr>
            <a:lvl2pPr marL="398130" indent="0">
              <a:buNone/>
              <a:defRPr sz="1742" b="1"/>
            </a:lvl2pPr>
            <a:lvl3pPr marL="796260" indent="0">
              <a:buNone/>
              <a:defRPr sz="1567" b="1"/>
            </a:lvl3pPr>
            <a:lvl4pPr marL="1194389" indent="0">
              <a:buNone/>
              <a:defRPr sz="1393" b="1"/>
            </a:lvl4pPr>
            <a:lvl5pPr marL="1592519" indent="0">
              <a:buNone/>
              <a:defRPr sz="1393" b="1"/>
            </a:lvl5pPr>
            <a:lvl6pPr marL="1990649" indent="0">
              <a:buNone/>
              <a:defRPr sz="1393" b="1"/>
            </a:lvl6pPr>
            <a:lvl7pPr marL="2388779" indent="0">
              <a:buNone/>
              <a:defRPr sz="1393" b="1"/>
            </a:lvl7pPr>
            <a:lvl8pPr marL="2786908" indent="0">
              <a:buNone/>
              <a:defRPr sz="1393" b="1"/>
            </a:lvl8pPr>
            <a:lvl9pPr marL="3185038" indent="0">
              <a:buNone/>
              <a:defRPr sz="139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786437" y="2181503"/>
            <a:ext cx="4859239" cy="32086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17DE5-FBFE-4393-8CEA-F797AFC7AB0E}" type="datetimeFigureOut">
              <a:rPr lang="en-US" smtClean="0"/>
              <a:t>3/4/2024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3EE18-68FC-4158-9364-FE6F313792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1742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17DE5-FBFE-4393-8CEA-F797AFC7AB0E}" type="datetimeFigureOut">
              <a:rPr lang="en-US" smtClean="0"/>
              <a:t>3/4/2024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3EE18-68FC-4158-9364-FE6F313792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4396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17DE5-FBFE-4393-8CEA-F797AFC7AB0E}" type="datetimeFigureOut">
              <a:rPr lang="en-US" smtClean="0"/>
              <a:t>3/4/2024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3EE18-68FC-4158-9364-FE6F313792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867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302" y="398145"/>
            <a:ext cx="3686472" cy="1393508"/>
          </a:xfrm>
        </p:spPr>
        <p:txBody>
          <a:bodyPr anchor="b"/>
          <a:lstStyle>
            <a:lvl1pPr>
              <a:defRPr sz="278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9238" y="859883"/>
            <a:ext cx="5786438" cy="4244115"/>
          </a:xfrm>
        </p:spPr>
        <p:txBody>
          <a:bodyPr/>
          <a:lstStyle>
            <a:lvl1pPr>
              <a:defRPr sz="2787"/>
            </a:lvl1pPr>
            <a:lvl2pPr>
              <a:defRPr sz="2438"/>
            </a:lvl2pPr>
            <a:lvl3pPr>
              <a:defRPr sz="2090"/>
            </a:lvl3pPr>
            <a:lvl4pPr>
              <a:defRPr sz="1742"/>
            </a:lvl4pPr>
            <a:lvl5pPr>
              <a:defRPr sz="1742"/>
            </a:lvl5pPr>
            <a:lvl6pPr>
              <a:defRPr sz="1742"/>
            </a:lvl6pPr>
            <a:lvl7pPr>
              <a:defRPr sz="1742"/>
            </a:lvl7pPr>
            <a:lvl8pPr>
              <a:defRPr sz="1742"/>
            </a:lvl8pPr>
            <a:lvl9pPr>
              <a:defRPr sz="174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87302" y="1791652"/>
            <a:ext cx="3686472" cy="3319258"/>
          </a:xfrm>
        </p:spPr>
        <p:txBody>
          <a:bodyPr/>
          <a:lstStyle>
            <a:lvl1pPr marL="0" indent="0">
              <a:buNone/>
              <a:defRPr sz="1393"/>
            </a:lvl1pPr>
            <a:lvl2pPr marL="398130" indent="0">
              <a:buNone/>
              <a:defRPr sz="1219"/>
            </a:lvl2pPr>
            <a:lvl3pPr marL="796260" indent="0">
              <a:buNone/>
              <a:defRPr sz="1045"/>
            </a:lvl3pPr>
            <a:lvl4pPr marL="1194389" indent="0">
              <a:buNone/>
              <a:defRPr sz="871"/>
            </a:lvl4pPr>
            <a:lvl5pPr marL="1592519" indent="0">
              <a:buNone/>
              <a:defRPr sz="871"/>
            </a:lvl5pPr>
            <a:lvl6pPr marL="1990649" indent="0">
              <a:buNone/>
              <a:defRPr sz="871"/>
            </a:lvl6pPr>
            <a:lvl7pPr marL="2388779" indent="0">
              <a:buNone/>
              <a:defRPr sz="871"/>
            </a:lvl7pPr>
            <a:lvl8pPr marL="2786908" indent="0">
              <a:buNone/>
              <a:defRPr sz="871"/>
            </a:lvl8pPr>
            <a:lvl9pPr marL="3185038" indent="0">
              <a:buNone/>
              <a:defRPr sz="87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17DE5-FBFE-4393-8CEA-F797AFC7AB0E}" type="datetimeFigureOut">
              <a:rPr lang="en-US" smtClean="0"/>
              <a:t>3/4/2024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3EE18-68FC-4158-9364-FE6F313792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2736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302" y="398145"/>
            <a:ext cx="3686472" cy="1393508"/>
          </a:xfrm>
        </p:spPr>
        <p:txBody>
          <a:bodyPr anchor="b"/>
          <a:lstStyle>
            <a:lvl1pPr>
              <a:defRPr sz="278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59238" y="859883"/>
            <a:ext cx="5786438" cy="4244115"/>
          </a:xfrm>
        </p:spPr>
        <p:txBody>
          <a:bodyPr anchor="t"/>
          <a:lstStyle>
            <a:lvl1pPr marL="0" indent="0">
              <a:buNone/>
              <a:defRPr sz="2787"/>
            </a:lvl1pPr>
            <a:lvl2pPr marL="398130" indent="0">
              <a:buNone/>
              <a:defRPr sz="2438"/>
            </a:lvl2pPr>
            <a:lvl3pPr marL="796260" indent="0">
              <a:buNone/>
              <a:defRPr sz="2090"/>
            </a:lvl3pPr>
            <a:lvl4pPr marL="1194389" indent="0">
              <a:buNone/>
              <a:defRPr sz="1742"/>
            </a:lvl4pPr>
            <a:lvl5pPr marL="1592519" indent="0">
              <a:buNone/>
              <a:defRPr sz="1742"/>
            </a:lvl5pPr>
            <a:lvl6pPr marL="1990649" indent="0">
              <a:buNone/>
              <a:defRPr sz="1742"/>
            </a:lvl6pPr>
            <a:lvl7pPr marL="2388779" indent="0">
              <a:buNone/>
              <a:defRPr sz="1742"/>
            </a:lvl7pPr>
            <a:lvl8pPr marL="2786908" indent="0">
              <a:buNone/>
              <a:defRPr sz="1742"/>
            </a:lvl8pPr>
            <a:lvl9pPr marL="3185038" indent="0">
              <a:buNone/>
              <a:defRPr sz="1742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87302" y="1791652"/>
            <a:ext cx="3686472" cy="3319258"/>
          </a:xfrm>
        </p:spPr>
        <p:txBody>
          <a:bodyPr/>
          <a:lstStyle>
            <a:lvl1pPr marL="0" indent="0">
              <a:buNone/>
              <a:defRPr sz="1393"/>
            </a:lvl1pPr>
            <a:lvl2pPr marL="398130" indent="0">
              <a:buNone/>
              <a:defRPr sz="1219"/>
            </a:lvl2pPr>
            <a:lvl3pPr marL="796260" indent="0">
              <a:buNone/>
              <a:defRPr sz="1045"/>
            </a:lvl3pPr>
            <a:lvl4pPr marL="1194389" indent="0">
              <a:buNone/>
              <a:defRPr sz="871"/>
            </a:lvl4pPr>
            <a:lvl5pPr marL="1592519" indent="0">
              <a:buNone/>
              <a:defRPr sz="871"/>
            </a:lvl5pPr>
            <a:lvl6pPr marL="1990649" indent="0">
              <a:buNone/>
              <a:defRPr sz="871"/>
            </a:lvl6pPr>
            <a:lvl7pPr marL="2388779" indent="0">
              <a:buNone/>
              <a:defRPr sz="871"/>
            </a:lvl7pPr>
            <a:lvl8pPr marL="2786908" indent="0">
              <a:buNone/>
              <a:defRPr sz="871"/>
            </a:lvl8pPr>
            <a:lvl9pPr marL="3185038" indent="0">
              <a:buNone/>
              <a:defRPr sz="87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17DE5-FBFE-4393-8CEA-F797AFC7AB0E}" type="datetimeFigureOut">
              <a:rPr lang="en-US" smtClean="0"/>
              <a:t>3/4/2024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3EE18-68FC-4158-9364-FE6F313792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51367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17DE5-FBFE-4393-8CEA-F797AFC7AB0E}" type="datetimeFigureOut">
              <a:rPr lang="en-US" smtClean="0"/>
              <a:t>3/4/2024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3EE18-68FC-4158-9364-FE6F313792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4457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79594" y="317963"/>
            <a:ext cx="2464594" cy="506114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85813" y="317963"/>
            <a:ext cx="7250906" cy="506114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17DE5-FBFE-4393-8CEA-F797AFC7AB0E}" type="datetimeFigureOut">
              <a:rPr lang="en-US" smtClean="0"/>
              <a:t>3/4/2024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3EE18-68FC-4158-9364-FE6F313792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31177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5813" y="317964"/>
            <a:ext cx="9858375" cy="1154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5813" y="1589815"/>
            <a:ext cx="9858375" cy="37892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5813" y="5535322"/>
            <a:ext cx="2571750" cy="3179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4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DC17DE5-FBFE-4393-8CEA-F797AFC7AB0E}" type="datetimeFigureOut">
              <a:rPr lang="en-US" smtClean="0"/>
              <a:t>3/4/2024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786188" y="5535322"/>
            <a:ext cx="3857625" cy="3179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4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72438" y="5535322"/>
            <a:ext cx="2571750" cy="3179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4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333EE18-68FC-4158-9364-FE6F313792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69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96260" rtl="0" eaLnBrk="1" latinLnBrk="0" hangingPunct="1">
        <a:lnSpc>
          <a:spcPct val="90000"/>
        </a:lnSpc>
        <a:spcBef>
          <a:spcPct val="0"/>
        </a:spcBef>
        <a:buNone/>
        <a:defRPr sz="383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9065" indent="-199065" algn="l" defTabSz="796260" rtl="0" eaLnBrk="1" latinLnBrk="0" hangingPunct="1">
        <a:lnSpc>
          <a:spcPct val="90000"/>
        </a:lnSpc>
        <a:spcBef>
          <a:spcPts val="871"/>
        </a:spcBef>
        <a:buFont typeface="Arial" panose="020B0604020202020204" pitchFamily="34" charset="0"/>
        <a:buChar char="•"/>
        <a:defRPr sz="2438" kern="1200">
          <a:solidFill>
            <a:schemeClr val="tx1"/>
          </a:solidFill>
          <a:latin typeface="+mn-lt"/>
          <a:ea typeface="+mn-ea"/>
          <a:cs typeface="+mn-cs"/>
        </a:defRPr>
      </a:lvl1pPr>
      <a:lvl2pPr marL="597195" indent="-199065" algn="l" defTabSz="796260" rtl="0" eaLnBrk="1" latinLnBrk="0" hangingPunct="1">
        <a:lnSpc>
          <a:spcPct val="90000"/>
        </a:lnSpc>
        <a:spcBef>
          <a:spcPts val="435"/>
        </a:spcBef>
        <a:buFont typeface="Arial" panose="020B0604020202020204" pitchFamily="34" charset="0"/>
        <a:buChar char="•"/>
        <a:defRPr sz="2090" kern="1200">
          <a:solidFill>
            <a:schemeClr val="tx1"/>
          </a:solidFill>
          <a:latin typeface="+mn-lt"/>
          <a:ea typeface="+mn-ea"/>
          <a:cs typeface="+mn-cs"/>
        </a:defRPr>
      </a:lvl2pPr>
      <a:lvl3pPr marL="995324" indent="-199065" algn="l" defTabSz="796260" rtl="0" eaLnBrk="1" latinLnBrk="0" hangingPunct="1">
        <a:lnSpc>
          <a:spcPct val="90000"/>
        </a:lnSpc>
        <a:spcBef>
          <a:spcPts val="435"/>
        </a:spcBef>
        <a:buFont typeface="Arial" panose="020B0604020202020204" pitchFamily="34" charset="0"/>
        <a:buChar char="•"/>
        <a:defRPr sz="1742" kern="1200">
          <a:solidFill>
            <a:schemeClr val="tx1"/>
          </a:solidFill>
          <a:latin typeface="+mn-lt"/>
          <a:ea typeface="+mn-ea"/>
          <a:cs typeface="+mn-cs"/>
        </a:defRPr>
      </a:lvl3pPr>
      <a:lvl4pPr marL="1393454" indent="-199065" algn="l" defTabSz="796260" rtl="0" eaLnBrk="1" latinLnBrk="0" hangingPunct="1">
        <a:lnSpc>
          <a:spcPct val="90000"/>
        </a:lnSpc>
        <a:spcBef>
          <a:spcPts val="435"/>
        </a:spcBef>
        <a:buFont typeface="Arial" panose="020B0604020202020204" pitchFamily="34" charset="0"/>
        <a:buChar char="•"/>
        <a:defRPr sz="1567" kern="1200">
          <a:solidFill>
            <a:schemeClr val="tx1"/>
          </a:solidFill>
          <a:latin typeface="+mn-lt"/>
          <a:ea typeface="+mn-ea"/>
          <a:cs typeface="+mn-cs"/>
        </a:defRPr>
      </a:lvl4pPr>
      <a:lvl5pPr marL="1791584" indent="-199065" algn="l" defTabSz="796260" rtl="0" eaLnBrk="1" latinLnBrk="0" hangingPunct="1">
        <a:lnSpc>
          <a:spcPct val="90000"/>
        </a:lnSpc>
        <a:spcBef>
          <a:spcPts val="435"/>
        </a:spcBef>
        <a:buFont typeface="Arial" panose="020B0604020202020204" pitchFamily="34" charset="0"/>
        <a:buChar char="•"/>
        <a:defRPr sz="1567" kern="1200">
          <a:solidFill>
            <a:schemeClr val="tx1"/>
          </a:solidFill>
          <a:latin typeface="+mn-lt"/>
          <a:ea typeface="+mn-ea"/>
          <a:cs typeface="+mn-cs"/>
        </a:defRPr>
      </a:lvl5pPr>
      <a:lvl6pPr marL="2189714" indent="-199065" algn="l" defTabSz="796260" rtl="0" eaLnBrk="1" latinLnBrk="0" hangingPunct="1">
        <a:lnSpc>
          <a:spcPct val="90000"/>
        </a:lnSpc>
        <a:spcBef>
          <a:spcPts val="435"/>
        </a:spcBef>
        <a:buFont typeface="Arial" panose="020B0604020202020204" pitchFamily="34" charset="0"/>
        <a:buChar char="•"/>
        <a:defRPr sz="1567" kern="1200">
          <a:solidFill>
            <a:schemeClr val="tx1"/>
          </a:solidFill>
          <a:latin typeface="+mn-lt"/>
          <a:ea typeface="+mn-ea"/>
          <a:cs typeface="+mn-cs"/>
        </a:defRPr>
      </a:lvl6pPr>
      <a:lvl7pPr marL="2587843" indent="-199065" algn="l" defTabSz="796260" rtl="0" eaLnBrk="1" latinLnBrk="0" hangingPunct="1">
        <a:lnSpc>
          <a:spcPct val="90000"/>
        </a:lnSpc>
        <a:spcBef>
          <a:spcPts val="435"/>
        </a:spcBef>
        <a:buFont typeface="Arial" panose="020B0604020202020204" pitchFamily="34" charset="0"/>
        <a:buChar char="•"/>
        <a:defRPr sz="1567" kern="1200">
          <a:solidFill>
            <a:schemeClr val="tx1"/>
          </a:solidFill>
          <a:latin typeface="+mn-lt"/>
          <a:ea typeface="+mn-ea"/>
          <a:cs typeface="+mn-cs"/>
        </a:defRPr>
      </a:lvl7pPr>
      <a:lvl8pPr marL="2985973" indent="-199065" algn="l" defTabSz="796260" rtl="0" eaLnBrk="1" latinLnBrk="0" hangingPunct="1">
        <a:lnSpc>
          <a:spcPct val="90000"/>
        </a:lnSpc>
        <a:spcBef>
          <a:spcPts val="435"/>
        </a:spcBef>
        <a:buFont typeface="Arial" panose="020B0604020202020204" pitchFamily="34" charset="0"/>
        <a:buChar char="•"/>
        <a:defRPr sz="1567" kern="1200">
          <a:solidFill>
            <a:schemeClr val="tx1"/>
          </a:solidFill>
          <a:latin typeface="+mn-lt"/>
          <a:ea typeface="+mn-ea"/>
          <a:cs typeface="+mn-cs"/>
        </a:defRPr>
      </a:lvl8pPr>
      <a:lvl9pPr marL="3384103" indent="-199065" algn="l" defTabSz="796260" rtl="0" eaLnBrk="1" latinLnBrk="0" hangingPunct="1">
        <a:lnSpc>
          <a:spcPct val="90000"/>
        </a:lnSpc>
        <a:spcBef>
          <a:spcPts val="435"/>
        </a:spcBef>
        <a:buFont typeface="Arial" panose="020B0604020202020204" pitchFamily="34" charset="0"/>
        <a:buChar char="•"/>
        <a:defRPr sz="15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96260" rtl="0" eaLnBrk="1" latinLnBrk="0" hangingPunct="1">
        <a:defRPr sz="1567" kern="1200">
          <a:solidFill>
            <a:schemeClr val="tx1"/>
          </a:solidFill>
          <a:latin typeface="+mn-lt"/>
          <a:ea typeface="+mn-ea"/>
          <a:cs typeface="+mn-cs"/>
        </a:defRPr>
      </a:lvl1pPr>
      <a:lvl2pPr marL="398130" algn="l" defTabSz="796260" rtl="0" eaLnBrk="1" latinLnBrk="0" hangingPunct="1">
        <a:defRPr sz="1567" kern="1200">
          <a:solidFill>
            <a:schemeClr val="tx1"/>
          </a:solidFill>
          <a:latin typeface="+mn-lt"/>
          <a:ea typeface="+mn-ea"/>
          <a:cs typeface="+mn-cs"/>
        </a:defRPr>
      </a:lvl2pPr>
      <a:lvl3pPr marL="796260" algn="l" defTabSz="796260" rtl="0" eaLnBrk="1" latinLnBrk="0" hangingPunct="1">
        <a:defRPr sz="1567" kern="1200">
          <a:solidFill>
            <a:schemeClr val="tx1"/>
          </a:solidFill>
          <a:latin typeface="+mn-lt"/>
          <a:ea typeface="+mn-ea"/>
          <a:cs typeface="+mn-cs"/>
        </a:defRPr>
      </a:lvl3pPr>
      <a:lvl4pPr marL="1194389" algn="l" defTabSz="796260" rtl="0" eaLnBrk="1" latinLnBrk="0" hangingPunct="1">
        <a:defRPr sz="1567" kern="1200">
          <a:solidFill>
            <a:schemeClr val="tx1"/>
          </a:solidFill>
          <a:latin typeface="+mn-lt"/>
          <a:ea typeface="+mn-ea"/>
          <a:cs typeface="+mn-cs"/>
        </a:defRPr>
      </a:lvl4pPr>
      <a:lvl5pPr marL="1592519" algn="l" defTabSz="796260" rtl="0" eaLnBrk="1" latinLnBrk="0" hangingPunct="1">
        <a:defRPr sz="1567" kern="1200">
          <a:solidFill>
            <a:schemeClr val="tx1"/>
          </a:solidFill>
          <a:latin typeface="+mn-lt"/>
          <a:ea typeface="+mn-ea"/>
          <a:cs typeface="+mn-cs"/>
        </a:defRPr>
      </a:lvl5pPr>
      <a:lvl6pPr marL="1990649" algn="l" defTabSz="796260" rtl="0" eaLnBrk="1" latinLnBrk="0" hangingPunct="1">
        <a:defRPr sz="1567" kern="1200">
          <a:solidFill>
            <a:schemeClr val="tx1"/>
          </a:solidFill>
          <a:latin typeface="+mn-lt"/>
          <a:ea typeface="+mn-ea"/>
          <a:cs typeface="+mn-cs"/>
        </a:defRPr>
      </a:lvl6pPr>
      <a:lvl7pPr marL="2388779" algn="l" defTabSz="796260" rtl="0" eaLnBrk="1" latinLnBrk="0" hangingPunct="1">
        <a:defRPr sz="1567" kern="1200">
          <a:solidFill>
            <a:schemeClr val="tx1"/>
          </a:solidFill>
          <a:latin typeface="+mn-lt"/>
          <a:ea typeface="+mn-ea"/>
          <a:cs typeface="+mn-cs"/>
        </a:defRPr>
      </a:lvl7pPr>
      <a:lvl8pPr marL="2786908" algn="l" defTabSz="796260" rtl="0" eaLnBrk="1" latinLnBrk="0" hangingPunct="1">
        <a:defRPr sz="1567" kern="1200">
          <a:solidFill>
            <a:schemeClr val="tx1"/>
          </a:solidFill>
          <a:latin typeface="+mn-lt"/>
          <a:ea typeface="+mn-ea"/>
          <a:cs typeface="+mn-cs"/>
        </a:defRPr>
      </a:lvl8pPr>
      <a:lvl9pPr marL="3185038" algn="l" defTabSz="796260" rtl="0" eaLnBrk="1" latinLnBrk="0" hangingPunct="1">
        <a:defRPr sz="15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2529DA-65B6-5265-1E3C-4D4A5C38813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ACFB4D0-F29D-9655-A9E0-1B113D7709A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A pink background with candy and beans&#10;&#10;Description automatically generated">
            <a:extLst>
              <a:ext uri="{FF2B5EF4-FFF2-40B4-BE49-F238E27FC236}">
                <a16:creationId xmlns:a16="http://schemas.microsoft.com/office/drawing/2014/main" id="{7EA21833-6C6B-AD43-E266-333D8AF551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3" y="5443"/>
            <a:ext cx="11406825" cy="596006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A94767A-07A5-48E2-8814-5EE66BBF7A35}"/>
              </a:ext>
            </a:extLst>
          </p:cNvPr>
          <p:cNvSpPr txBox="1"/>
          <p:nvPr/>
        </p:nvSpPr>
        <p:spPr>
          <a:xfrm>
            <a:off x="1899554" y="4780054"/>
            <a:ext cx="838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77</a:t>
            </a:r>
          </a:p>
        </p:txBody>
      </p:sp>
    </p:spTree>
    <p:extLst>
      <p:ext uri="{BB962C8B-B14F-4D97-AF65-F5344CB8AC3E}">
        <p14:creationId xmlns:p14="http://schemas.microsoft.com/office/powerpoint/2010/main" val="25639922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</TotalTime>
  <Words>1</Words>
  <Application>Microsoft Office PowerPoint</Application>
  <PresentationFormat>Custom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Calibri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Rachel Halkias</dc:creator>
  <cp:lastModifiedBy>Rachel Halkias</cp:lastModifiedBy>
  <cp:revision>1</cp:revision>
  <dcterms:created xsi:type="dcterms:W3CDTF">2024-03-04T17:22:11Z</dcterms:created>
  <dcterms:modified xsi:type="dcterms:W3CDTF">2024-03-04T17:26:43Z</dcterms:modified>
</cp:coreProperties>
</file>