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430000" cy="5972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70" d="100"/>
          <a:sy n="70" d="100"/>
        </p:scale>
        <p:origin x="1262" y="8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977391"/>
            <a:ext cx="8572500" cy="2079202"/>
          </a:xfrm>
        </p:spPr>
        <p:txBody>
          <a:bodyPr anchor="b"/>
          <a:lstStyle>
            <a:lvl1pPr algn="ctr">
              <a:defRPr sz="52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136775"/>
            <a:ext cx="8572500" cy="1441893"/>
          </a:xfrm>
        </p:spPr>
        <p:txBody>
          <a:bodyPr/>
          <a:lstStyle>
            <a:lvl1pPr marL="0" indent="0" algn="ctr">
              <a:buNone/>
              <a:defRPr sz="2090"/>
            </a:lvl1pPr>
            <a:lvl2pPr marL="398130" indent="0" algn="ctr">
              <a:buNone/>
              <a:defRPr sz="1742"/>
            </a:lvl2pPr>
            <a:lvl3pPr marL="796260" indent="0" algn="ctr">
              <a:buNone/>
              <a:defRPr sz="1567"/>
            </a:lvl3pPr>
            <a:lvl4pPr marL="1194389" indent="0" algn="ctr">
              <a:buNone/>
              <a:defRPr sz="1393"/>
            </a:lvl4pPr>
            <a:lvl5pPr marL="1592519" indent="0" algn="ctr">
              <a:buNone/>
              <a:defRPr sz="1393"/>
            </a:lvl5pPr>
            <a:lvl6pPr marL="1990649" indent="0" algn="ctr">
              <a:buNone/>
              <a:defRPr sz="1393"/>
            </a:lvl6pPr>
            <a:lvl7pPr marL="2388779" indent="0" algn="ctr">
              <a:buNone/>
              <a:defRPr sz="1393"/>
            </a:lvl7pPr>
            <a:lvl8pPr marL="2786908" indent="0" algn="ctr">
              <a:buNone/>
              <a:defRPr sz="1393"/>
            </a:lvl8pPr>
            <a:lvl9pPr marL="3185038" indent="0" algn="ctr">
              <a:buNone/>
              <a:defRPr sz="139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9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2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488898"/>
            <a:ext cx="9858375" cy="2484258"/>
          </a:xfrm>
        </p:spPr>
        <p:txBody>
          <a:bodyPr anchor="b"/>
          <a:lstStyle>
            <a:lvl1pPr>
              <a:defRPr sz="52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3996658"/>
            <a:ext cx="9858375" cy="1306413"/>
          </a:xfrm>
        </p:spPr>
        <p:txBody>
          <a:bodyPr/>
          <a:lstStyle>
            <a:lvl1pPr marL="0" indent="0">
              <a:buNone/>
              <a:defRPr sz="2090">
                <a:solidFill>
                  <a:schemeClr val="tx1">
                    <a:tint val="82000"/>
                  </a:schemeClr>
                </a:solidFill>
              </a:defRPr>
            </a:lvl1pPr>
            <a:lvl2pPr marL="398130" indent="0">
              <a:buNone/>
              <a:defRPr sz="1742">
                <a:solidFill>
                  <a:schemeClr val="tx1">
                    <a:tint val="82000"/>
                  </a:schemeClr>
                </a:solidFill>
              </a:defRPr>
            </a:lvl2pPr>
            <a:lvl3pPr marL="796260" indent="0">
              <a:buNone/>
              <a:defRPr sz="1567">
                <a:solidFill>
                  <a:schemeClr val="tx1">
                    <a:tint val="82000"/>
                  </a:schemeClr>
                </a:solidFill>
              </a:defRPr>
            </a:lvl3pPr>
            <a:lvl4pPr marL="119438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4pPr>
            <a:lvl5pPr marL="159251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5pPr>
            <a:lvl6pPr marL="199064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6pPr>
            <a:lvl7pPr marL="238877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7pPr>
            <a:lvl8pPr marL="2786908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8pPr>
            <a:lvl9pPr marL="3185038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589815"/>
            <a:ext cx="4857750" cy="3789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589815"/>
            <a:ext cx="4857750" cy="3789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2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17964"/>
            <a:ext cx="9858375" cy="11543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464013"/>
            <a:ext cx="4835425" cy="717490"/>
          </a:xfrm>
        </p:spPr>
        <p:txBody>
          <a:bodyPr anchor="b"/>
          <a:lstStyle>
            <a:lvl1pPr marL="0" indent="0">
              <a:buNone/>
              <a:defRPr sz="2090" b="1"/>
            </a:lvl1pPr>
            <a:lvl2pPr marL="398130" indent="0">
              <a:buNone/>
              <a:defRPr sz="1742" b="1"/>
            </a:lvl2pPr>
            <a:lvl3pPr marL="796260" indent="0">
              <a:buNone/>
              <a:defRPr sz="1567" b="1"/>
            </a:lvl3pPr>
            <a:lvl4pPr marL="1194389" indent="0">
              <a:buNone/>
              <a:defRPr sz="1393" b="1"/>
            </a:lvl4pPr>
            <a:lvl5pPr marL="1592519" indent="0">
              <a:buNone/>
              <a:defRPr sz="1393" b="1"/>
            </a:lvl5pPr>
            <a:lvl6pPr marL="1990649" indent="0">
              <a:buNone/>
              <a:defRPr sz="1393" b="1"/>
            </a:lvl6pPr>
            <a:lvl7pPr marL="2388779" indent="0">
              <a:buNone/>
              <a:defRPr sz="1393" b="1"/>
            </a:lvl7pPr>
            <a:lvl8pPr marL="2786908" indent="0">
              <a:buNone/>
              <a:defRPr sz="1393" b="1"/>
            </a:lvl8pPr>
            <a:lvl9pPr marL="3185038" indent="0">
              <a:buNone/>
              <a:defRPr sz="13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181503"/>
            <a:ext cx="4835425" cy="3208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464013"/>
            <a:ext cx="4859239" cy="717490"/>
          </a:xfrm>
        </p:spPr>
        <p:txBody>
          <a:bodyPr anchor="b"/>
          <a:lstStyle>
            <a:lvl1pPr marL="0" indent="0">
              <a:buNone/>
              <a:defRPr sz="2090" b="1"/>
            </a:lvl1pPr>
            <a:lvl2pPr marL="398130" indent="0">
              <a:buNone/>
              <a:defRPr sz="1742" b="1"/>
            </a:lvl2pPr>
            <a:lvl3pPr marL="796260" indent="0">
              <a:buNone/>
              <a:defRPr sz="1567" b="1"/>
            </a:lvl3pPr>
            <a:lvl4pPr marL="1194389" indent="0">
              <a:buNone/>
              <a:defRPr sz="1393" b="1"/>
            </a:lvl4pPr>
            <a:lvl5pPr marL="1592519" indent="0">
              <a:buNone/>
              <a:defRPr sz="1393" b="1"/>
            </a:lvl5pPr>
            <a:lvl6pPr marL="1990649" indent="0">
              <a:buNone/>
              <a:defRPr sz="1393" b="1"/>
            </a:lvl6pPr>
            <a:lvl7pPr marL="2388779" indent="0">
              <a:buNone/>
              <a:defRPr sz="1393" b="1"/>
            </a:lvl7pPr>
            <a:lvl8pPr marL="2786908" indent="0">
              <a:buNone/>
              <a:defRPr sz="1393" b="1"/>
            </a:lvl8pPr>
            <a:lvl9pPr marL="3185038" indent="0">
              <a:buNone/>
              <a:defRPr sz="13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181503"/>
            <a:ext cx="4859239" cy="3208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3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398145"/>
            <a:ext cx="3686472" cy="1393508"/>
          </a:xfrm>
        </p:spPr>
        <p:txBody>
          <a:bodyPr anchor="b"/>
          <a:lstStyle>
            <a:lvl1pPr>
              <a:defRPr sz="27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859883"/>
            <a:ext cx="5786438" cy="4244115"/>
          </a:xfrm>
        </p:spPr>
        <p:txBody>
          <a:bodyPr/>
          <a:lstStyle>
            <a:lvl1pPr>
              <a:defRPr sz="2787"/>
            </a:lvl1pPr>
            <a:lvl2pPr>
              <a:defRPr sz="2438"/>
            </a:lvl2pPr>
            <a:lvl3pPr>
              <a:defRPr sz="2090"/>
            </a:lvl3pPr>
            <a:lvl4pPr>
              <a:defRPr sz="1742"/>
            </a:lvl4pPr>
            <a:lvl5pPr>
              <a:defRPr sz="1742"/>
            </a:lvl5pPr>
            <a:lvl6pPr>
              <a:defRPr sz="1742"/>
            </a:lvl6pPr>
            <a:lvl7pPr>
              <a:defRPr sz="1742"/>
            </a:lvl7pPr>
            <a:lvl8pPr>
              <a:defRPr sz="1742"/>
            </a:lvl8pPr>
            <a:lvl9pPr>
              <a:defRPr sz="17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791652"/>
            <a:ext cx="3686472" cy="3319258"/>
          </a:xfrm>
        </p:spPr>
        <p:txBody>
          <a:bodyPr/>
          <a:lstStyle>
            <a:lvl1pPr marL="0" indent="0">
              <a:buNone/>
              <a:defRPr sz="1393"/>
            </a:lvl1pPr>
            <a:lvl2pPr marL="398130" indent="0">
              <a:buNone/>
              <a:defRPr sz="1219"/>
            </a:lvl2pPr>
            <a:lvl3pPr marL="796260" indent="0">
              <a:buNone/>
              <a:defRPr sz="1045"/>
            </a:lvl3pPr>
            <a:lvl4pPr marL="1194389" indent="0">
              <a:buNone/>
              <a:defRPr sz="871"/>
            </a:lvl4pPr>
            <a:lvl5pPr marL="1592519" indent="0">
              <a:buNone/>
              <a:defRPr sz="871"/>
            </a:lvl5pPr>
            <a:lvl6pPr marL="1990649" indent="0">
              <a:buNone/>
              <a:defRPr sz="871"/>
            </a:lvl6pPr>
            <a:lvl7pPr marL="2388779" indent="0">
              <a:buNone/>
              <a:defRPr sz="871"/>
            </a:lvl7pPr>
            <a:lvl8pPr marL="2786908" indent="0">
              <a:buNone/>
              <a:defRPr sz="871"/>
            </a:lvl8pPr>
            <a:lvl9pPr marL="3185038" indent="0">
              <a:buNone/>
              <a:defRPr sz="8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7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398145"/>
            <a:ext cx="3686472" cy="1393508"/>
          </a:xfrm>
        </p:spPr>
        <p:txBody>
          <a:bodyPr anchor="b"/>
          <a:lstStyle>
            <a:lvl1pPr>
              <a:defRPr sz="27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859883"/>
            <a:ext cx="5786438" cy="4244115"/>
          </a:xfrm>
        </p:spPr>
        <p:txBody>
          <a:bodyPr anchor="t"/>
          <a:lstStyle>
            <a:lvl1pPr marL="0" indent="0">
              <a:buNone/>
              <a:defRPr sz="2787"/>
            </a:lvl1pPr>
            <a:lvl2pPr marL="398130" indent="0">
              <a:buNone/>
              <a:defRPr sz="2438"/>
            </a:lvl2pPr>
            <a:lvl3pPr marL="796260" indent="0">
              <a:buNone/>
              <a:defRPr sz="2090"/>
            </a:lvl3pPr>
            <a:lvl4pPr marL="1194389" indent="0">
              <a:buNone/>
              <a:defRPr sz="1742"/>
            </a:lvl4pPr>
            <a:lvl5pPr marL="1592519" indent="0">
              <a:buNone/>
              <a:defRPr sz="1742"/>
            </a:lvl5pPr>
            <a:lvl6pPr marL="1990649" indent="0">
              <a:buNone/>
              <a:defRPr sz="1742"/>
            </a:lvl6pPr>
            <a:lvl7pPr marL="2388779" indent="0">
              <a:buNone/>
              <a:defRPr sz="1742"/>
            </a:lvl7pPr>
            <a:lvl8pPr marL="2786908" indent="0">
              <a:buNone/>
              <a:defRPr sz="1742"/>
            </a:lvl8pPr>
            <a:lvl9pPr marL="3185038" indent="0">
              <a:buNone/>
              <a:defRPr sz="17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791652"/>
            <a:ext cx="3686472" cy="3319258"/>
          </a:xfrm>
        </p:spPr>
        <p:txBody>
          <a:bodyPr/>
          <a:lstStyle>
            <a:lvl1pPr marL="0" indent="0">
              <a:buNone/>
              <a:defRPr sz="1393"/>
            </a:lvl1pPr>
            <a:lvl2pPr marL="398130" indent="0">
              <a:buNone/>
              <a:defRPr sz="1219"/>
            </a:lvl2pPr>
            <a:lvl3pPr marL="796260" indent="0">
              <a:buNone/>
              <a:defRPr sz="1045"/>
            </a:lvl3pPr>
            <a:lvl4pPr marL="1194389" indent="0">
              <a:buNone/>
              <a:defRPr sz="871"/>
            </a:lvl4pPr>
            <a:lvl5pPr marL="1592519" indent="0">
              <a:buNone/>
              <a:defRPr sz="871"/>
            </a:lvl5pPr>
            <a:lvl6pPr marL="1990649" indent="0">
              <a:buNone/>
              <a:defRPr sz="871"/>
            </a:lvl6pPr>
            <a:lvl7pPr marL="2388779" indent="0">
              <a:buNone/>
              <a:defRPr sz="871"/>
            </a:lvl7pPr>
            <a:lvl8pPr marL="2786908" indent="0">
              <a:buNone/>
              <a:defRPr sz="871"/>
            </a:lvl8pPr>
            <a:lvl9pPr marL="3185038" indent="0">
              <a:buNone/>
              <a:defRPr sz="8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3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4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17963"/>
            <a:ext cx="2464594" cy="50611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17963"/>
            <a:ext cx="7250906" cy="5061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1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317964"/>
            <a:ext cx="9858375" cy="1154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1589815"/>
            <a:ext cx="9858375" cy="378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5535322"/>
            <a:ext cx="2571750" cy="317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17DE5-FBFE-4393-8CEA-F797AFC7AB0E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5535322"/>
            <a:ext cx="3857625" cy="317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5535322"/>
            <a:ext cx="2571750" cy="317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96260" rtl="0" eaLnBrk="1" latinLnBrk="0" hangingPunct="1">
        <a:lnSpc>
          <a:spcPct val="90000"/>
        </a:lnSpc>
        <a:spcBef>
          <a:spcPct val="0"/>
        </a:spcBef>
        <a:buNone/>
        <a:defRPr sz="383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065" indent="-199065" algn="l" defTabSz="796260" rtl="0" eaLnBrk="1" latinLnBrk="0" hangingPunct="1">
        <a:lnSpc>
          <a:spcPct val="90000"/>
        </a:lnSpc>
        <a:spcBef>
          <a:spcPts val="871"/>
        </a:spcBef>
        <a:buFont typeface="Arial" panose="020B0604020202020204" pitchFamily="34" charset="0"/>
        <a:buChar char="•"/>
        <a:defRPr sz="2438" kern="1200">
          <a:solidFill>
            <a:schemeClr val="tx1"/>
          </a:solidFill>
          <a:latin typeface="+mn-lt"/>
          <a:ea typeface="+mn-ea"/>
          <a:cs typeface="+mn-cs"/>
        </a:defRPr>
      </a:lvl1pPr>
      <a:lvl2pPr marL="597195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99532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742" kern="1200">
          <a:solidFill>
            <a:schemeClr val="tx1"/>
          </a:solidFill>
          <a:latin typeface="+mn-lt"/>
          <a:ea typeface="+mn-ea"/>
          <a:cs typeface="+mn-cs"/>
        </a:defRPr>
      </a:lvl3pPr>
      <a:lvl4pPr marL="139345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4pPr>
      <a:lvl5pPr marL="179158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5pPr>
      <a:lvl6pPr marL="218971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6pPr>
      <a:lvl7pPr marL="2587843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7pPr>
      <a:lvl8pPr marL="2985973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8pPr>
      <a:lvl9pPr marL="3384103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1pPr>
      <a:lvl2pPr marL="398130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2pPr>
      <a:lvl3pPr marL="796260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3pPr>
      <a:lvl4pPr marL="119438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4pPr>
      <a:lvl5pPr marL="159251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5pPr>
      <a:lvl6pPr marL="199064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6pPr>
      <a:lvl7pPr marL="238877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7pPr>
      <a:lvl8pPr marL="2786908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8pPr>
      <a:lvl9pPr marL="3185038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different candies&#10;&#10;AI-generated content may be incorrect.">
            <a:extLst>
              <a:ext uri="{FF2B5EF4-FFF2-40B4-BE49-F238E27FC236}">
                <a16:creationId xmlns:a16="http://schemas.microsoft.com/office/drawing/2014/main" id="{8B4C03AE-C507-3CB9-5B03-9284E84C4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5972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94767A-07A5-48E2-8814-5EE66BBF7A35}"/>
              </a:ext>
            </a:extLst>
          </p:cNvPr>
          <p:cNvSpPr txBox="1"/>
          <p:nvPr/>
        </p:nvSpPr>
        <p:spPr>
          <a:xfrm>
            <a:off x="10356023" y="2891125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563992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Halkias</dc:creator>
  <cp:lastModifiedBy>Rachel Halkias</cp:lastModifiedBy>
  <cp:revision>4</cp:revision>
  <dcterms:created xsi:type="dcterms:W3CDTF">2024-03-04T17:22:11Z</dcterms:created>
  <dcterms:modified xsi:type="dcterms:W3CDTF">2025-03-05T21:32:03Z</dcterms:modified>
</cp:coreProperties>
</file>